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0FF7-0B05-4BCD-8CFF-43D63E099CBB}" type="datetimeFigureOut">
              <a:rPr lang="lt-LT" smtClean="0"/>
              <a:pPr/>
              <a:t>2014.11.04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631-71CB-4B5B-B483-5ADF08BD2CE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0FF7-0B05-4BCD-8CFF-43D63E099CBB}" type="datetimeFigureOut">
              <a:rPr lang="lt-LT" smtClean="0"/>
              <a:pPr/>
              <a:t>2014.11.04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631-71CB-4B5B-B483-5ADF08BD2CE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0FF7-0B05-4BCD-8CFF-43D63E099CBB}" type="datetimeFigureOut">
              <a:rPr lang="lt-LT" smtClean="0"/>
              <a:pPr/>
              <a:t>2014.11.04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631-71CB-4B5B-B483-5ADF08BD2CE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0FF7-0B05-4BCD-8CFF-43D63E099CBB}" type="datetimeFigureOut">
              <a:rPr lang="lt-LT" smtClean="0"/>
              <a:pPr/>
              <a:t>2014.11.04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631-71CB-4B5B-B483-5ADF08BD2CE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0FF7-0B05-4BCD-8CFF-43D63E099CBB}" type="datetimeFigureOut">
              <a:rPr lang="lt-LT" smtClean="0"/>
              <a:pPr/>
              <a:t>2014.11.04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631-71CB-4B5B-B483-5ADF08BD2CE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0FF7-0B05-4BCD-8CFF-43D63E099CBB}" type="datetimeFigureOut">
              <a:rPr lang="lt-LT" smtClean="0"/>
              <a:pPr/>
              <a:t>2014.11.04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631-71CB-4B5B-B483-5ADF08BD2CE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0FF7-0B05-4BCD-8CFF-43D63E099CBB}" type="datetimeFigureOut">
              <a:rPr lang="lt-LT" smtClean="0"/>
              <a:pPr/>
              <a:t>2014.11.04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631-71CB-4B5B-B483-5ADF08BD2CE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0FF7-0B05-4BCD-8CFF-43D63E099CBB}" type="datetimeFigureOut">
              <a:rPr lang="lt-LT" smtClean="0"/>
              <a:pPr/>
              <a:t>2014.11.04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631-71CB-4B5B-B483-5ADF08BD2CE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0FF7-0B05-4BCD-8CFF-43D63E099CBB}" type="datetimeFigureOut">
              <a:rPr lang="lt-LT" smtClean="0"/>
              <a:pPr/>
              <a:t>2014.11.04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631-71CB-4B5B-B483-5ADF08BD2CE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0FF7-0B05-4BCD-8CFF-43D63E099CBB}" type="datetimeFigureOut">
              <a:rPr lang="lt-LT" smtClean="0"/>
              <a:pPr/>
              <a:t>2014.11.04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631-71CB-4B5B-B483-5ADF08BD2CE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0FF7-0B05-4BCD-8CFF-43D63E099CBB}" type="datetimeFigureOut">
              <a:rPr lang="lt-LT" smtClean="0"/>
              <a:pPr/>
              <a:t>2014.11.04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631-71CB-4B5B-B483-5ADF08BD2CE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F0FF7-0B05-4BCD-8CFF-43D63E099CBB}" type="datetimeFigureOut">
              <a:rPr lang="lt-LT" smtClean="0"/>
              <a:pPr/>
              <a:t>2014.11.04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FD631-71CB-4B5B-B483-5ADF08BD2CE6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73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SIAURUKAS</a:t>
            </a:r>
            <a:r>
              <a:rPr lang="lt-LT" sz="5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lt-LT" sz="5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lt-LT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(Siaurasis geležinkelis)</a:t>
            </a:r>
            <a:endParaRPr lang="lt-LT" sz="5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7818" y="5572140"/>
            <a:ext cx="3786182" cy="1285860"/>
          </a:xfrm>
        </p:spPr>
        <p:txBody>
          <a:bodyPr/>
          <a:lstStyle/>
          <a:p>
            <a:r>
              <a:rPr lang="en-US" b="1" dirty="0" err="1" smtClean="0"/>
              <a:t>Paruo</a:t>
            </a:r>
            <a:r>
              <a:rPr lang="lt-LT" b="1" dirty="0" smtClean="0"/>
              <a:t>šė:</a:t>
            </a:r>
          </a:p>
          <a:p>
            <a:r>
              <a:rPr lang="lt-LT" b="1" dirty="0" smtClean="0"/>
              <a:t>Titas Žilevičius</a:t>
            </a:r>
            <a:endParaRPr lang="lt-LT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lt-LT" sz="4400" i="1" dirty="0" smtClean="0"/>
              <a:t> </a:t>
            </a:r>
            <a:r>
              <a:rPr lang="lt-LT" sz="4000" i="1" dirty="0" smtClean="0"/>
              <a:t>	    </a:t>
            </a:r>
            <a:endParaRPr lang="en-US" sz="4000" i="1" dirty="0" smtClean="0"/>
          </a:p>
          <a:p>
            <a:pPr>
              <a:buNone/>
            </a:pPr>
            <a:r>
              <a:rPr lang="en-US" sz="4000" i="1" dirty="0" smtClean="0"/>
              <a:t>		</a:t>
            </a:r>
            <a:r>
              <a:rPr lang="lt-LT" sz="4000" i="1" dirty="0" smtClean="0"/>
              <a:t> </a:t>
            </a:r>
            <a:r>
              <a:rPr lang="lt-LT" sz="4800" i="1" dirty="0" smtClean="0"/>
              <a:t>Siaurukas- taip visų meiliai vadinamas Aukštaitijos siaurasis geležinkelis.                	                	XX a. </a:t>
            </a:r>
            <a:r>
              <a:rPr lang="lt-LT" sz="4800" i="1" dirty="0"/>
              <a:t>p</a:t>
            </a:r>
            <a:r>
              <a:rPr lang="lt-LT" sz="4800" i="1" dirty="0" smtClean="0"/>
              <a:t>irmoje pusėje siaurukas buvo pagrindinė transporto priemonė Aukštaitijoje, pervežanti keleivius ir krovinius.   </a:t>
            </a:r>
            <a:endParaRPr lang="lt-LT" sz="48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lt-LT" dirty="0"/>
              <a:t>	</a:t>
            </a:r>
            <a:r>
              <a:rPr lang="lt-LT" sz="4800" dirty="0" smtClean="0"/>
              <a:t>Siauruku buvo gabenami: </a:t>
            </a:r>
          </a:p>
          <a:p>
            <a:pPr lvl="1">
              <a:buFont typeface="Wingdings" pitchFamily="2" charset="2"/>
              <a:buChar char="§"/>
            </a:pPr>
            <a:r>
              <a:rPr lang="lt-LT" sz="4800" dirty="0" smtClean="0"/>
              <a:t>Linai</a:t>
            </a:r>
          </a:p>
          <a:p>
            <a:pPr lvl="1">
              <a:buFont typeface="Wingdings" pitchFamily="2" charset="2"/>
              <a:buChar char="§"/>
            </a:pPr>
            <a:r>
              <a:rPr lang="lt-LT" sz="4800" dirty="0" smtClean="0"/>
              <a:t>Miltai</a:t>
            </a:r>
          </a:p>
          <a:p>
            <a:pPr lvl="1">
              <a:buFont typeface="Wingdings" pitchFamily="2" charset="2"/>
              <a:buChar char="§"/>
            </a:pPr>
            <a:r>
              <a:rPr lang="lt-LT" sz="4800" dirty="0" smtClean="0"/>
              <a:t>Sviestas</a:t>
            </a:r>
          </a:p>
          <a:p>
            <a:pPr lvl="1">
              <a:buFont typeface="Wingdings" pitchFamily="2" charset="2"/>
              <a:buChar char="§"/>
            </a:pPr>
            <a:r>
              <a:rPr lang="lt-LT" sz="4800" dirty="0" smtClean="0"/>
              <a:t>Smėlis</a:t>
            </a:r>
          </a:p>
          <a:p>
            <a:pPr lvl="1">
              <a:buFont typeface="Wingdings" pitchFamily="2" charset="2"/>
              <a:buChar char="§"/>
            </a:pPr>
            <a:r>
              <a:rPr lang="lt-LT" sz="4800" dirty="0" smtClean="0"/>
              <a:t>Druska</a:t>
            </a:r>
          </a:p>
          <a:p>
            <a:pPr lvl="1">
              <a:buFont typeface="Wingdings" pitchFamily="2" charset="2"/>
              <a:buChar char="§"/>
            </a:pPr>
            <a:r>
              <a:rPr lang="lt-LT" sz="4800" dirty="0" smtClean="0"/>
              <a:t>Trąšos</a:t>
            </a:r>
          </a:p>
          <a:p>
            <a:pPr lvl="1">
              <a:buFont typeface="Wingdings" pitchFamily="2" charset="2"/>
              <a:buChar char="§"/>
            </a:pPr>
            <a:r>
              <a:rPr lang="lt-LT" sz="4800" dirty="0" smtClean="0"/>
              <a:t>Žibalas</a:t>
            </a:r>
          </a:p>
          <a:p>
            <a:pPr>
              <a:buNone/>
            </a:pPr>
            <a:endParaRPr lang="lt-L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lt-LT" dirty="0" smtClean="0"/>
              <a:t> 	</a:t>
            </a:r>
            <a:endParaRPr lang="en-US" dirty="0" smtClean="0"/>
          </a:p>
          <a:p>
            <a:pPr>
              <a:buNone/>
            </a:pPr>
            <a:r>
              <a:rPr lang="en-US" sz="4800" dirty="0" smtClean="0"/>
              <a:t>	</a:t>
            </a:r>
            <a:r>
              <a:rPr lang="lt-LT" sz="4800" dirty="0" smtClean="0"/>
              <a:t>Pagal paskirtį siaurukai skirstomi į:</a:t>
            </a:r>
          </a:p>
          <a:p>
            <a:pPr lvl="1">
              <a:buFont typeface="Wingdings" pitchFamily="2" charset="2"/>
              <a:buChar char="§"/>
            </a:pPr>
            <a:r>
              <a:rPr lang="lt-LT" sz="4800" dirty="0"/>
              <a:t>k</a:t>
            </a:r>
            <a:r>
              <a:rPr lang="lt-LT" sz="4800" dirty="0" smtClean="0"/>
              <a:t>arinius  (kariškiams transportuoti)</a:t>
            </a:r>
          </a:p>
          <a:p>
            <a:pPr lvl="1">
              <a:buFont typeface="Wingdings" pitchFamily="2" charset="2"/>
              <a:buChar char="§"/>
            </a:pPr>
            <a:r>
              <a:rPr lang="lt-LT" sz="4800" dirty="0"/>
              <a:t>b</a:t>
            </a:r>
            <a:r>
              <a:rPr lang="lt-LT" sz="4800" dirty="0" smtClean="0"/>
              <a:t>endrosios paskirties (keleiviams ir kroviniams vežti)</a:t>
            </a:r>
          </a:p>
          <a:p>
            <a:pPr lvl="1">
              <a:buFont typeface="Wingdings" pitchFamily="2" charset="2"/>
              <a:buChar char="§"/>
            </a:pPr>
            <a:r>
              <a:rPr lang="lt-LT" sz="4800" dirty="0"/>
              <a:t>p</a:t>
            </a:r>
            <a:r>
              <a:rPr lang="lt-LT" sz="4800" dirty="0" smtClean="0"/>
              <a:t>ramoninius  (skirtus gabenti produkciją ir žaliavą).</a:t>
            </a:r>
          </a:p>
          <a:p>
            <a:pPr>
              <a:buNone/>
            </a:pPr>
            <a:endParaRPr lang="lt-L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lt-LT" dirty="0"/>
              <a:t>		</a:t>
            </a:r>
            <a:r>
              <a:rPr lang="lt-LT" sz="4400" dirty="0" smtClean="0"/>
              <a:t>Sovietmečiu nemažai geležinkeliu buvo sunaikinta, o atkūrus Lietuvos valstybingumą, neatlaikydamas konkurencijos su automobilių transportu, siaurojo geležinkelio sistema sparčiai nyko. Šiuo metu buvęs bendrosios paskirties siaurasis geležinkelis naudojamas tik turistinėms kelionėms.</a:t>
            </a:r>
            <a:endParaRPr lang="lt-LT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</Words>
  <Application>Microsoft Office PowerPoint</Application>
  <PresentationFormat>Demonstracija ekrane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6" baseType="lpstr">
      <vt:lpstr>Office Theme</vt:lpstr>
      <vt:lpstr>SIAURUKAS (Siaurasis geležinkelis)</vt:lpstr>
      <vt:lpstr>PowerPoint pristatymas</vt:lpstr>
      <vt:lpstr>PowerPoint pristatymas</vt:lpstr>
      <vt:lpstr>PowerPoint pristatymas</vt:lpstr>
      <vt:lpstr>PowerPoint pristatymas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SIAURUKAS (Siaurasis geležinkelis)</dc:title>
  <dc:creator>kompas</dc:creator>
  <cp:lastModifiedBy>2 Klase</cp:lastModifiedBy>
  <cp:revision>8</cp:revision>
  <dcterms:created xsi:type="dcterms:W3CDTF">2014-11-02T13:56:06Z</dcterms:created>
  <dcterms:modified xsi:type="dcterms:W3CDTF">2014-11-04T08:42:32Z</dcterms:modified>
</cp:coreProperties>
</file>