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CE2BE4F-28C5-4AED-8630-E136C58BCD08}" type="datetimeFigureOut">
              <a:rPr lang="en-US" smtClean="0"/>
              <a:pPr/>
              <a:t>11/27/2014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1C99301-ED5C-4955-B919-B6B6DDD52C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</a:t>
            </a:r>
            <a:r>
              <a:rPr lang="lt-LT" dirty="0" smtClean="0"/>
              <a:t>KŠČIŲ APYLINKĖS</a:t>
            </a:r>
            <a:endParaRPr lang="en-US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5638800" y="6248400"/>
            <a:ext cx="3477490" cy="609600"/>
          </a:xfrm>
        </p:spPr>
        <p:txBody>
          <a:bodyPr>
            <a:normAutofit/>
          </a:bodyPr>
          <a:lstStyle/>
          <a:p>
            <a:r>
              <a:rPr lang="lt-LT" dirty="0" smtClean="0"/>
              <a:t>Gabija </a:t>
            </a:r>
            <a:r>
              <a:rPr lang="lt-LT" dirty="0" err="1" smtClean="0"/>
              <a:t>Meižytė</a:t>
            </a:r>
            <a:r>
              <a:rPr lang="lt-LT" dirty="0" smtClean="0"/>
              <a:t> 3kls.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2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lt-LT" dirty="0"/>
              <a:t>PARENGĖ: Gabija Meižytė </a:t>
            </a:r>
            <a:r>
              <a:rPr lang="lt-LT" dirty="0" smtClean="0"/>
              <a:t>3kl.</a:t>
            </a:r>
            <a:r>
              <a:rPr lang="lt-LT" dirty="0"/>
              <a:t/>
            </a:r>
            <a:br>
              <a:rPr lang="lt-LT" dirty="0"/>
            </a:br>
            <a:endParaRPr lang="en-US" dirty="0"/>
          </a:p>
        </p:txBody>
      </p:sp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371600"/>
            <a:ext cx="6817846" cy="4765675"/>
          </a:xfrm>
        </p:spPr>
      </p:pic>
    </p:spTree>
    <p:extLst>
      <p:ext uri="{BB962C8B-B14F-4D97-AF65-F5344CB8AC3E}">
        <p14:creationId xmlns:p14="http://schemas.microsoft.com/office/powerpoint/2010/main" xmlns="" val="13893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ANKŠČIAI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Anykščiai – miestas šiaurės rytų Lietuvoje, Utenos apskrityje, 33 km į vakarus nuo Utenos, Anykščių kalvagūbryje. Rajono savivaldybės, seniūnijos, parapijos centras, regioninio parko direkcija, paštas, siaurojo geležinkelio stotis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774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762000"/>
            <a:ext cx="8094019" cy="5369690"/>
          </a:xfrm>
        </p:spPr>
      </p:pic>
    </p:spTree>
    <p:extLst>
      <p:ext uri="{BB962C8B-B14F-4D97-AF65-F5344CB8AC3E}">
        <p14:creationId xmlns:p14="http://schemas.microsoft.com/office/powerpoint/2010/main" xmlns="" val="216008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024744" cy="1143000"/>
          </a:xfrm>
        </p:spPr>
        <p:txBody>
          <a:bodyPr/>
          <a:lstStyle/>
          <a:p>
            <a:r>
              <a:rPr lang="lt-LT" dirty="0" smtClean="0"/>
              <a:t>Architektūra ir Kultūra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572000"/>
          </a:xfrm>
        </p:spPr>
        <p:txBody>
          <a:bodyPr>
            <a:noAutofit/>
          </a:bodyPr>
          <a:lstStyle/>
          <a:p>
            <a:r>
              <a:rPr lang="lt-LT" sz="1600" dirty="0"/>
              <a:t>Miesto architektūra įvairi – senojoje (XV-XVIII </a:t>
            </a:r>
            <a:r>
              <a:rPr lang="lt-LT" sz="1600" dirty="0" err="1"/>
              <a:t>a</a:t>
            </a:r>
            <a:r>
              <a:rPr lang="lt-LT" sz="1600" dirty="0"/>
              <a:t>.) dalyje savaiminės raidos radialinė plano forma susipynusi su formuota stačiakampe.</a:t>
            </a:r>
          </a:p>
          <a:p>
            <a:endParaRPr lang="lt-LT" sz="1600" dirty="0"/>
          </a:p>
          <a:p>
            <a:r>
              <a:rPr lang="lt-LT" sz="1600" dirty="0"/>
              <a:t>Senamiestis išsaugojo senąją planinę struktūrą, čia yra </a:t>
            </a:r>
            <a:r>
              <a:rPr lang="lt-LT" sz="1600" dirty="0" err="1"/>
              <a:t>Šv</a:t>
            </a:r>
            <a:r>
              <a:rPr lang="lt-LT" sz="1600" dirty="0"/>
              <a:t>. apaštalo evangelisto Mato bažnyčia, Senųjų miesto kapinių koplyčia, Anykščių </a:t>
            </a:r>
            <a:r>
              <a:rPr lang="lt-LT" sz="1600" dirty="0" err="1"/>
              <a:t>Šv</a:t>
            </a:r>
            <a:r>
              <a:rPr lang="lt-LT" sz="1600" dirty="0"/>
              <a:t>. Aleksandro Neviškio cerkvė, Anykščių ligoninė, Anykščių Pirminės sveikatos priežiūros centras. Stovi Laisvės paminklas (2002 </a:t>
            </a:r>
            <a:r>
              <a:rPr lang="lt-LT" sz="1600" dirty="0" err="1"/>
              <a:t>m</a:t>
            </a:r>
            <a:r>
              <a:rPr lang="lt-LT" sz="1600" dirty="0"/>
              <a:t>.; skulptorius Vladas Vildžiūnas). Yra vienintelis Lietuvoje angelų muziejus (atidarytas 2010 </a:t>
            </a:r>
            <a:r>
              <a:rPr lang="lt-LT" sz="1600" dirty="0" err="1"/>
              <a:t>m</a:t>
            </a:r>
            <a:r>
              <a:rPr lang="lt-LT" sz="1600" dirty="0"/>
              <a:t>. liepos 26 </a:t>
            </a:r>
            <a:r>
              <a:rPr lang="lt-LT" sz="1600" dirty="0" err="1"/>
              <a:t>d</a:t>
            </a:r>
            <a:r>
              <a:rPr lang="lt-LT" sz="1600" dirty="0"/>
              <a:t>.).</a:t>
            </a:r>
          </a:p>
          <a:p>
            <a:endParaRPr lang="lt-LT" sz="1600" dirty="0"/>
          </a:p>
          <a:p>
            <a:r>
              <a:rPr lang="lt-LT" sz="1600" dirty="0"/>
              <a:t>Anykščių šilelyje buvo poilsio namai „Šilelis“, 2007 </a:t>
            </a:r>
            <a:r>
              <a:rPr lang="lt-LT" sz="1600" dirty="0" err="1"/>
              <a:t>m</a:t>
            </a:r>
            <a:r>
              <a:rPr lang="lt-LT" sz="1600" dirty="0"/>
              <a:t>. nugriauti ruošiantis statyti modernų sveikatos centrą. Stūkso Puntuko akmuo. Apskritai, mieste nemaža kapinių – Anykščių kapinės, Naujosios miesto kapinės, Žydų kapinės ir Rusų kapinės.</a:t>
            </a:r>
          </a:p>
          <a:p>
            <a:endParaRPr lang="lt-LT" sz="1600" dirty="0"/>
          </a:p>
          <a:p>
            <a:r>
              <a:rPr lang="lt-LT" sz="1600" dirty="0"/>
              <a:t>2012 </a:t>
            </a:r>
            <a:r>
              <a:rPr lang="lt-LT" sz="1600" dirty="0" err="1"/>
              <a:t>m</a:t>
            </a:r>
            <a:r>
              <a:rPr lang="lt-LT" sz="1600" dirty="0"/>
              <a:t>. miestas paskelbtas metų Lietuvos kultūros sostine.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7463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914400"/>
            <a:ext cx="7516509" cy="4994275"/>
          </a:xfrm>
        </p:spPr>
      </p:pic>
    </p:spTree>
    <p:extLst>
      <p:ext uri="{BB962C8B-B14F-4D97-AF65-F5344CB8AC3E}">
        <p14:creationId xmlns:p14="http://schemas.microsoft.com/office/powerpoint/2010/main" xmlns="" val="6173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Pavadinimo kilmė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Anykščiai – </a:t>
            </a:r>
            <a:r>
              <a:rPr lang="lt-LT" dirty="0" err="1"/>
              <a:t>hidroniminis</a:t>
            </a:r>
            <a:r>
              <a:rPr lang="lt-LT" dirty="0"/>
              <a:t> vietovardis, kilęs nuo upelio </a:t>
            </a:r>
            <a:r>
              <a:rPr lang="lt-LT" dirty="0" err="1"/>
              <a:t>Anykštos</a:t>
            </a:r>
            <a:r>
              <a:rPr lang="lt-LT" dirty="0"/>
              <a:t> (Šventosios intakas). Savo ruožtu liaudis savaip aiškina miesto vardą. Anykščių miesto parką puošia skulptūrinis akcentas, vaizduojantis į viršų pakeltą nykštį. Teigiama, kad tie, kurie palies miesto simbolį, iš jo pasisems stiprybės ir </a:t>
            </a:r>
            <a:r>
              <a:rPr lang="lt-LT" dirty="0" smtClean="0"/>
              <a:t>sėkmės.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866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4600" y="795617"/>
            <a:ext cx="3581400" cy="5266765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24599" y="2859088"/>
            <a:ext cx="17621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799" y="2859088"/>
            <a:ext cx="2828925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3416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024744" cy="1143000"/>
          </a:xfrm>
        </p:spPr>
        <p:txBody>
          <a:bodyPr/>
          <a:lstStyle/>
          <a:p>
            <a:r>
              <a:rPr lang="lt-LT" dirty="0" smtClean="0"/>
              <a:t>Laimės žiburys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Kaip savo novelėje „Laimės žiburys“ rašė J. Biliūnas, kartą „ant aukšto status kalno pasirodė stebuklingas žiburys“. Norėdami pasiekti laimę, žmonės lipo į tą kalną ir virto akmenimis, kol galų gale vienas drąsuolis pasiekė kalno viršūnę ir „atsirado tarp žmonių laimė…”</a:t>
            </a:r>
          </a:p>
          <a:p>
            <a:r>
              <a:rPr lang="lt-LT" dirty="0"/>
              <a:t>Ir žmonės lig šiol lanko tą vietą, ir tiki, kad laimę ten galima rasti.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26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urinio vietos rezervavimo ženklas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762000"/>
            <a:ext cx="4267200" cy="5461000"/>
          </a:xfrm>
        </p:spPr>
      </p:pic>
    </p:spTree>
    <p:extLst>
      <p:ext uri="{BB962C8B-B14F-4D97-AF65-F5344CB8AC3E}">
        <p14:creationId xmlns:p14="http://schemas.microsoft.com/office/powerpoint/2010/main" xmlns="" val="32819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308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ANYKŠČIŲ APYLINKĖS</vt:lpstr>
      <vt:lpstr>ANKŠČIAI</vt:lpstr>
      <vt:lpstr>Slide 3</vt:lpstr>
      <vt:lpstr>Architektūra ir Kultūra</vt:lpstr>
      <vt:lpstr>Slide 5</vt:lpstr>
      <vt:lpstr>Pavadinimo kilmė</vt:lpstr>
      <vt:lpstr>Slide 7</vt:lpstr>
      <vt:lpstr>Laimės žiburys</vt:lpstr>
      <vt:lpstr>Slide 9</vt:lpstr>
      <vt:lpstr>PARENGĖ: Gabija Meižytė 3kl.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ANYKŠČIŲ APYLINKĖS</dc:title>
  <dc:creator>DELL</dc:creator>
  <cp:lastModifiedBy>PC</cp:lastModifiedBy>
  <cp:revision>4</cp:revision>
  <dcterms:created xsi:type="dcterms:W3CDTF">2014-11-26T17:14:59Z</dcterms:created>
  <dcterms:modified xsi:type="dcterms:W3CDTF">2014-11-27T14:54:58Z</dcterms:modified>
</cp:coreProperties>
</file>