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  <p:sldId id="256" r:id="rId6"/>
  </p:sldIdLst>
  <p:sldSz cx="9144000" cy="6858000" type="screen4x3"/>
  <p:notesSz cx="6858000" cy="994568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FD082D-FEB7-433B-8841-95178074D8DE}" type="datetimeFigureOut">
              <a:rPr lang="lt-LT" smtClean="0"/>
              <a:t>2013.11.13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7B1535-3461-489A-9DEF-EFF07A5E4723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lt-LT" sz="4000" dirty="0" smtClean="0"/>
              <a:t>Baltijos jūros naudingos iškasenos</a:t>
            </a:r>
            <a:r>
              <a:rPr lang="lt-LT" sz="6000" dirty="0" smtClean="0"/>
              <a:t/>
            </a:r>
            <a:br>
              <a:rPr lang="lt-LT" sz="6000" dirty="0" smtClean="0"/>
            </a:br>
            <a:r>
              <a:rPr lang="lt-LT" sz="6000" dirty="0" smtClean="0"/>
              <a:t/>
            </a:r>
            <a:br>
              <a:rPr lang="lt-LT" sz="6000" dirty="0" smtClean="0"/>
            </a:br>
            <a:r>
              <a:rPr lang="lt-LT" sz="6000" dirty="0" smtClean="0"/>
              <a:t/>
            </a:r>
            <a:br>
              <a:rPr lang="lt-LT" sz="6000" dirty="0" smtClean="0"/>
            </a:br>
            <a:r>
              <a:rPr lang="lt-LT" sz="6000" dirty="0" smtClean="0"/>
              <a:t/>
            </a:r>
            <a:br>
              <a:rPr lang="lt-LT" sz="6000" dirty="0" smtClean="0"/>
            </a:br>
            <a:r>
              <a:rPr lang="lt-LT" sz="6000" dirty="0" smtClean="0"/>
              <a:t/>
            </a:r>
            <a:br>
              <a:rPr lang="lt-LT" sz="6000" dirty="0" smtClean="0"/>
            </a:br>
            <a:r>
              <a:rPr lang="lt-LT" sz="6000" dirty="0" smtClean="0"/>
              <a:t>GINTARAS</a:t>
            </a:r>
            <a:endParaRPr lang="lt-LT" sz="6000" dirty="0"/>
          </a:p>
        </p:txBody>
      </p:sp>
      <p:pic>
        <p:nvPicPr>
          <p:cNvPr id="4099" name="Picture 3" descr="C:\Users\Zivile\Documents\Nojau paskaita\Ginta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4957768" cy="330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000792"/>
          </a:xfrm>
        </p:spPr>
        <p:txBody>
          <a:bodyPr>
            <a:noAutofit/>
          </a:bodyPr>
          <a:lstStyle/>
          <a:p>
            <a:r>
              <a:rPr lang="lt-LT" sz="3200" dirty="0" smtClean="0"/>
              <a:t>Nuo neatmenamų laikų Baltijos jūra mums dovanoja gintarą. </a:t>
            </a:r>
          </a:p>
          <a:p>
            <a:r>
              <a:rPr lang="lt-LT" sz="3200" dirty="0" smtClean="0"/>
              <a:t>Tai – kažkada pušų bei kitų spygliuočių medžių sakai, susiformavę prieš daug milijonu metų.</a:t>
            </a:r>
            <a:endParaRPr lang="lt-LT" sz="3200" dirty="0" smtClean="0"/>
          </a:p>
          <a:p>
            <a:r>
              <a:rPr lang="lt-LT" sz="3200" dirty="0" smtClean="0"/>
              <a:t>Manoma kad gintaras buvo suneštas Litorinos jūros laikotarpiu. (nuo 7000metų iki 4000metų)</a:t>
            </a:r>
            <a:endParaRPr lang="lt-LT" sz="3200" dirty="0" smtClean="0"/>
          </a:p>
          <a:p>
            <a:r>
              <a:rPr lang="lt-LT" sz="3200" dirty="0" smtClean="0"/>
              <a:t>Gintaras – ne brangakmenis.  </a:t>
            </a:r>
          </a:p>
          <a:p>
            <a:r>
              <a:rPr lang="lt-LT" sz="3200" dirty="0" smtClean="0"/>
              <a:t>Suradęs suspausk ir palaikyk delne. Tai labai šilta ir brangi Baltijos jūros dovana.</a:t>
            </a:r>
            <a:endParaRPr lang="lt-L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56040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Gintaro kelias</a:t>
            </a:r>
            <a:endParaRPr lang="lt-L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5002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11" y="928670"/>
            <a:ext cx="43941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4429155" cy="21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282" y="3929066"/>
            <a:ext cx="4357718" cy="219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r>
              <a:rPr lang="lt-LT" dirty="0" smtClean="0"/>
              <a:t>Miškuose augo sakingos </a:t>
            </a:r>
            <a:r>
              <a:rPr lang="lt-LT" dirty="0" smtClean="0"/>
              <a:t>pušys. </a:t>
            </a:r>
          </a:p>
          <a:p>
            <a:endParaRPr lang="lt-LT" dirty="0" smtClean="0"/>
          </a:p>
          <a:p>
            <a:r>
              <a:rPr lang="lt-LT" dirty="0" smtClean="0"/>
              <a:t>Klimatui </a:t>
            </a:r>
            <a:r>
              <a:rPr lang="lt-LT" dirty="0" smtClean="0"/>
              <a:t>atšilus, jų sakai ėmė tekėti ant žemės, maišėsi su ja, kietėjo. </a:t>
            </a:r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Susikaupusius </a:t>
            </a:r>
            <a:r>
              <a:rPr lang="lt-LT" dirty="0" smtClean="0"/>
              <a:t>sakus iš </a:t>
            </a:r>
            <a:r>
              <a:rPr lang="lt-LT" dirty="0" smtClean="0"/>
              <a:t>miško dirvožemio </a:t>
            </a:r>
            <a:r>
              <a:rPr lang="lt-LT" dirty="0" smtClean="0"/>
              <a:t>išplaudavo </a:t>
            </a:r>
            <a:r>
              <a:rPr lang="lt-LT" dirty="0" smtClean="0"/>
              <a:t>upės </a:t>
            </a:r>
            <a:r>
              <a:rPr lang="lt-LT" dirty="0" smtClean="0"/>
              <a:t>ir nešdavo į </a:t>
            </a:r>
            <a:r>
              <a:rPr lang="lt-LT" dirty="0" smtClean="0"/>
              <a:t>jūrą. </a:t>
            </a:r>
          </a:p>
          <a:p>
            <a:endParaRPr lang="lt-LT" dirty="0" smtClean="0"/>
          </a:p>
          <a:p>
            <a:r>
              <a:rPr lang="lt-LT" dirty="0" smtClean="0"/>
              <a:t>Ilgainiui</a:t>
            </a:r>
            <a:r>
              <a:rPr lang="lt-LT" dirty="0" smtClean="0"/>
              <a:t>, </a:t>
            </a:r>
            <a:r>
              <a:rPr lang="lt-LT" dirty="0" smtClean="0"/>
              <a:t>sakai </a:t>
            </a:r>
            <a:r>
              <a:rPr lang="lt-LT" dirty="0" smtClean="0"/>
              <a:t>virto dabartiniu gintaru.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ivile\Documents\Nojau paskaita\Estijos pakra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000792" cy="6510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43835" y="1285860"/>
            <a:ext cx="1214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smtClean="0"/>
              <a:t>Baltijos juros pakrantė ties Estija</a:t>
            </a:r>
            <a:endParaRPr lang="lt-L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111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Baltijos jūros naudingos iškasenos     GINTARAS</vt:lpstr>
      <vt:lpstr>Slide 2</vt:lpstr>
      <vt:lpstr>Gintaro kelias</vt:lpstr>
      <vt:lpstr>Slide 4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Baltijos jūros paktantė</dc:title>
  <dc:creator>Zivile</dc:creator>
  <cp:lastModifiedBy>Zivile</cp:lastModifiedBy>
  <cp:revision>13</cp:revision>
  <dcterms:created xsi:type="dcterms:W3CDTF">2013-11-13T18:16:03Z</dcterms:created>
  <dcterms:modified xsi:type="dcterms:W3CDTF">2013-11-13T20:17:02Z</dcterms:modified>
</cp:coreProperties>
</file>