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532662-4351-4CE5-AC71-14E2E850F988}" type="datetimeFigureOut">
              <a:rPr lang="lt-LT" smtClean="0"/>
              <a:pPr/>
              <a:t>2014.04.07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1E5BE6-C40B-4282-8726-45D702E2F9D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420888"/>
            <a:ext cx="3672408" cy="1800200"/>
          </a:xfrm>
        </p:spPr>
        <p:txBody>
          <a:bodyPr>
            <a:normAutofit/>
          </a:bodyPr>
          <a:lstStyle/>
          <a:p>
            <a:pPr algn="ctr"/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BING</a:t>
            </a:r>
            <a:r>
              <a:rPr lang="lt-LT" sz="4800" dirty="0" smtClean="0"/>
              <a:t>O</a:t>
            </a:r>
            <a:endParaRPr lang="lt-LT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t-LT" dirty="0" smtClean="0"/>
              <a:t>Riešutas 2 klasė, 3 dalis</a:t>
            </a:r>
          </a:p>
          <a:p>
            <a:pPr algn="ctr"/>
            <a:r>
              <a:rPr lang="lt-LT" dirty="0" smtClean="0"/>
              <a:t>Veiksmų tvarka. Tik antrokams (38-39 psl.)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224136"/>
          </a:xfrm>
        </p:spPr>
        <p:txBody>
          <a:bodyPr>
            <a:noAutofit/>
          </a:bodyPr>
          <a:lstStyle/>
          <a:p>
            <a:pPr algn="ctr"/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Užpildyke  savo lentelę pasirinkdami iš šių skaičių:</a:t>
            </a:r>
            <a:endParaRPr lang="lt-L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8352928" cy="38164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0, 1, 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30, 6, 20, 70, 100</a:t>
            </a:r>
            <a:endParaRPr lang="lt-LT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74642"/>
          </a:xfrm>
        </p:spPr>
        <p:txBody>
          <a:bodyPr>
            <a:noAutofit/>
          </a:bodyPr>
          <a:lstStyle/>
          <a:p>
            <a:pPr algn="ctr"/>
            <a:r>
              <a:rPr lang="lt-LT" sz="5400" dirty="0" smtClean="0">
                <a:latin typeface="Times New Roman" pitchFamily="18" charset="0"/>
                <a:cs typeface="Times New Roman" pitchFamily="18" charset="0"/>
              </a:rPr>
              <a:t>Jeigu, atlikus veiksmą, gausite Jūsų pasirinktą skaičių, užbraukite jį. Kas pirmas užbrauks visus savo lentelėje surašytus skaičius, turi sušukti  “Bingo”</a:t>
            </a:r>
            <a:endParaRPr lang="lt-LT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2002552"/>
          </a:xfrm>
        </p:spPr>
        <p:txBody>
          <a:bodyPr/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SĖKMĖS </a:t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Ricardas\AppData\Local\Temp\MM9003957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77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2</vt:lpstr>
      <vt:lpstr>Austin</vt:lpstr>
      <vt:lpstr>Matematikos BINGO</vt:lpstr>
      <vt:lpstr>Užpildyke  savo lentelę pasirinkdami iš šių skaičių:</vt:lpstr>
      <vt:lpstr>Jeigu, atlikus veiksmą, gausite Jūsų pasirinktą skaičių, užbraukite jį. Kas pirmas užbrauks visus savo lentelėje surašytus skaičius, turi sušukti  “Bingo”</vt:lpstr>
      <vt:lpstr>SĖKMĖS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Matematikos BINGO</dc:title>
  <dc:creator>Ricardas</dc:creator>
  <cp:lastModifiedBy>User</cp:lastModifiedBy>
  <cp:revision>6</cp:revision>
  <dcterms:created xsi:type="dcterms:W3CDTF">2012-04-30T17:36:22Z</dcterms:created>
  <dcterms:modified xsi:type="dcterms:W3CDTF">2014-04-07T11:03:00Z</dcterms:modified>
</cp:coreProperties>
</file>